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201E89-C9EB-FCE2-79A8-81F6B00B4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10EB54D-73C0-48DB-BDF4-13885FBCB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DE6426-D7DA-5FB4-3A31-07BD397B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A5F8-7A5E-4FF8-8A28-3E6D6746504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28C3FB-DFEA-A2FD-6C6F-9D0CECC06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3A3956-358E-53B6-341F-579E56F9D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DAD7-4FC8-477B-9733-80D2EEA5E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92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492B19-9844-880F-3187-9A64368C1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8C6AEEB-1AD3-7EA4-A5B4-73A2B6478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22B9A5-EDC5-1186-B0CE-D62AF4CF2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A5F8-7A5E-4FF8-8A28-3E6D6746504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3665180-D55B-A1EF-6AFB-4E3CBC84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508874-9F04-4CBC-DC8A-C32F01E84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DAD7-4FC8-477B-9733-80D2EEA5E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DFA08BE-818F-DA5C-BBFE-BEECE5D1D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07F08D9-E0E7-B418-9610-F06CAA2A6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690B0B-5484-CD3D-A7D1-342C47A40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A5F8-7A5E-4FF8-8A28-3E6D6746504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E25A65-160E-170C-20D7-F6C7DE571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948759-D7CA-C70D-A85D-D2B904CB8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DAD7-4FC8-477B-9733-80D2EEA5E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3EA812-E057-EB06-0A8B-8D837E0CE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63146E-D953-2291-496C-63D705D93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74A8214-D621-D9DD-3B9A-3199B0602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A5F8-7A5E-4FF8-8A28-3E6D6746504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6EF904-4EB6-5742-43A6-667E18090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B5F454-FCFF-6A6F-34D5-AF4FF967C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DAD7-4FC8-477B-9733-80D2EEA5E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4C44CB-2F9B-F97F-0A48-8943562C8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7904AA5-C8FA-17E4-981B-F439DB53E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5F5A3A-5B0D-F861-281F-4652FA6A1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A5F8-7A5E-4FF8-8A28-3E6D6746504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25C18A-05C5-D97C-F59B-1DDEA0AEC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3EEF7C-AF65-B037-8A10-9792C372C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DAD7-4FC8-477B-9733-80D2EEA5E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6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191E96-2ED2-F32A-CC04-550208EA9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732B79-8BF2-F0CA-E00B-25E84CAA3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8D7773E-7F21-65D7-58D9-7B9580D64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0EC99D-A42E-704B-ABF9-3A57D0AE7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A5F8-7A5E-4FF8-8A28-3E6D6746504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B138C4C-3C5A-2806-F620-DA1CCFBD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521180D-9E96-2E43-89CB-E8FEAB0C3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DAD7-4FC8-477B-9733-80D2EEA5E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8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8BE617-51AE-8A86-C6BB-6EAFD55A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6B3498-399C-E007-9709-AE35127B4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C10F2B8-4E9F-8B44-5669-2E7A3529B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1973A6C-7DD5-1EC8-90DC-16B9189226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5E9D971-9A27-9072-2967-535D917820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E2773CA-33CD-7BFA-D34F-19F069389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A5F8-7A5E-4FF8-8A28-3E6D6746504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FF42575-D179-7F0B-4F73-8DA4C97CE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58595B5-1823-6D5A-3CAD-8CD43AF4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DAD7-4FC8-477B-9733-80D2EEA5E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6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26AB00-987F-3F09-4302-8C740A9F1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63033D1-3469-A3CB-61CC-A3D3F9A5F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A5F8-7A5E-4FF8-8A28-3E6D6746504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B009532-D5E6-09D9-3DE2-8DF7B6C37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95889EA-1C9E-88A2-0B17-99DFBC962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DAD7-4FC8-477B-9733-80D2EEA5E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4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7FA9E40-5011-7283-78B3-48A8F5005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A5F8-7A5E-4FF8-8A28-3E6D6746504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3E32A24-EA1F-877D-6E15-EBDE13CD4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1460A4C-6BF4-C32E-A663-53B0733E5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DAD7-4FC8-477B-9733-80D2EEA5E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0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6B3B74-FBEA-D33D-1297-C84E5BF3A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86DC54-1AFE-E90E-DCE9-038D14875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2DCAC0-EE13-D04F-78D6-23C840462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4D9AD8-30CC-C9CB-940F-E2352428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A5F8-7A5E-4FF8-8A28-3E6D6746504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C054617-6DEF-5D7E-03A3-A7D41D077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830E9A-CDBB-1706-930E-6BE2C1C0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DAD7-4FC8-477B-9733-80D2EEA5E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2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F99CF3-608C-85F3-2C3A-8E7EE616B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CB6A875-CCC9-2BCB-AFD7-B116E545D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8601A1-0DE7-0F24-EADF-B103B3657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A292A01-9BC5-14D5-1BC6-1D7F744F8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A5F8-7A5E-4FF8-8A28-3E6D6746504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146FFF1-94B6-C4A3-CAFB-27766A489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0B5E46-5056-2399-64B5-C9EEA4D78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DAD7-4FC8-477B-9733-80D2EEA5E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2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C868A47-8EFE-1F6E-C180-A256C6D10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94F2AF6-9918-F71D-3BF9-BBD172550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43C819-1353-4FF7-55F0-59404D6A4D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A5F8-7A5E-4FF8-8A28-3E6D6746504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4BB9CC-6F0F-6135-00EE-4A9D2BCC3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FD6E66-6F38-D62E-7900-DFACBF056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2DAD7-4FC8-477B-9733-80D2EEA5E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6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2B920881-0C83-47D0-96DF-BC499AA7D377" descr="PHOTO-2022-11-28-22-57-17.jpg">
            <a:extLst>
              <a:ext uri="{FF2B5EF4-FFF2-40B4-BE49-F238E27FC236}">
                <a16:creationId xmlns="" xmlns:a16="http://schemas.microsoft.com/office/drawing/2014/main" id="{FE2D4932-8E0D-D27B-F34A-8AC3FC95DF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3" r="-2" b="32510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DDCD27A5-6C8B-488E-AF9F-82B06B57CC23" descr="PHOTO-2022-11-28-22-57-17.jpg">
            <a:extLst>
              <a:ext uri="{FF2B5EF4-FFF2-40B4-BE49-F238E27FC236}">
                <a16:creationId xmlns="" xmlns:a16="http://schemas.microsoft.com/office/drawing/2014/main" id="{110737D1-0FA0-20D0-5D5B-663A271451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5" r="-2" b="24678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28FDD1-7007-14B3-C4A5-66B87D04D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" y="1524659"/>
            <a:ext cx="5019074" cy="2774088"/>
          </a:xfrm>
        </p:spPr>
        <p:txBody>
          <a:bodyPr>
            <a:normAutofit/>
          </a:bodyPr>
          <a:lstStyle/>
          <a:p>
            <a:r>
              <a:rPr lang="en-US" sz="5400" dirty="0"/>
              <a:t>Turnkey  14.8MW Wartsila Package</a:t>
            </a:r>
          </a:p>
        </p:txBody>
      </p:sp>
    </p:spTree>
    <p:extLst>
      <p:ext uri="{BB962C8B-B14F-4D97-AF65-F5344CB8AC3E}">
        <p14:creationId xmlns:p14="http://schemas.microsoft.com/office/powerpoint/2010/main" val="313682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4F6C3A-6879-6966-5DFA-F063FEBC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230" y="507283"/>
            <a:ext cx="5001569" cy="1544062"/>
          </a:xfrm>
        </p:spPr>
        <p:txBody>
          <a:bodyPr>
            <a:normAutofit/>
          </a:bodyPr>
          <a:lstStyle/>
          <a:p>
            <a:r>
              <a:rPr lang="en-US" sz="4000" dirty="0"/>
              <a:t>Gen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6EB238-A664-2C94-4089-942A83B7F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2230" y="2230733"/>
            <a:ext cx="5001569" cy="3946229"/>
          </a:xfrm>
        </p:spPr>
        <p:txBody>
          <a:bodyPr>
            <a:normAutofit/>
          </a:bodyPr>
          <a:lstStyle/>
          <a:p>
            <a:r>
              <a:rPr lang="en-US" sz="2000" dirty="0"/>
              <a:t>4x 3.7MW Wartsila Nat Gas Gen Sets</a:t>
            </a:r>
          </a:p>
          <a:p>
            <a:r>
              <a:rPr lang="en-US" sz="2000" dirty="0"/>
              <a:t>Manufactured 2009</a:t>
            </a:r>
          </a:p>
          <a:p>
            <a:r>
              <a:rPr lang="en-US" sz="2000" dirty="0"/>
              <a:t>0 </a:t>
            </a:r>
            <a:r>
              <a:rPr lang="en-US" sz="2000" dirty="0" err="1"/>
              <a:t>hr</a:t>
            </a:r>
            <a:r>
              <a:rPr lang="en-US" sz="2000" dirty="0"/>
              <a:t>, unused/surplus</a:t>
            </a:r>
          </a:p>
          <a:p>
            <a:r>
              <a:rPr lang="en-US" sz="2000" dirty="0"/>
              <a:t>6600v, 60Hz</a:t>
            </a:r>
          </a:p>
          <a:p>
            <a:r>
              <a:rPr lang="en-US" sz="2000" dirty="0"/>
              <a:t>Available For Immediate Inspection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26E7B1-803D-E95C-D5AE-65BE4BC23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80" y="3178325"/>
            <a:ext cx="4915798" cy="2998637"/>
          </a:xfrm>
          <a:prstGeom prst="rect">
            <a:avLst/>
          </a:prstGeom>
        </p:spPr>
      </p:pic>
      <p:pic>
        <p:nvPicPr>
          <p:cNvPr id="2051" name="Picture 2">
            <a:extLst>
              <a:ext uri="{FF2B5EF4-FFF2-40B4-BE49-F238E27FC236}">
                <a16:creationId xmlns="" xmlns:a16="http://schemas.microsoft.com/office/drawing/2014/main" id="{04509487-5940-382D-5820-F45DCEDA9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2296" y="507283"/>
            <a:ext cx="3079406" cy="114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AFB891A-7989-0F08-E3B5-D6B10C2A5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120" y="507283"/>
            <a:ext cx="2545912" cy="191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5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B666B8-631C-FF38-DC9F-1199DECEB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020" y="552352"/>
            <a:ext cx="4766564" cy="2230411"/>
          </a:xfrm>
        </p:spPr>
        <p:txBody>
          <a:bodyPr anchor="b">
            <a:normAutofit/>
          </a:bodyPr>
          <a:lstStyle/>
          <a:p>
            <a:r>
              <a:rPr lang="en-US" sz="4000"/>
              <a:t>Ancillary 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BB5A81A-8DC9-0656-C9B3-21173CC57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4020" y="2954482"/>
            <a:ext cx="4766564" cy="3171422"/>
          </a:xfrm>
        </p:spPr>
        <p:txBody>
          <a:bodyPr>
            <a:normAutofit/>
          </a:bodyPr>
          <a:lstStyle/>
          <a:p>
            <a:r>
              <a:rPr lang="en-US" sz="2000" dirty="0"/>
              <a:t>Cooling System </a:t>
            </a:r>
          </a:p>
          <a:p>
            <a:r>
              <a:rPr lang="en-US" sz="2000" dirty="0"/>
              <a:t>Air Starting System</a:t>
            </a:r>
          </a:p>
          <a:p>
            <a:r>
              <a:rPr lang="en-US" sz="2000" dirty="0"/>
              <a:t>Controls</a:t>
            </a:r>
          </a:p>
          <a:p>
            <a:r>
              <a:rPr lang="en-US" sz="2000" dirty="0"/>
              <a:t>Exhaust </a:t>
            </a:r>
          </a:p>
          <a:p>
            <a:r>
              <a:rPr lang="en-US" sz="2000" dirty="0"/>
              <a:t>Switchgear</a:t>
            </a:r>
          </a:p>
          <a:p>
            <a:r>
              <a:rPr lang="en-US" sz="2000" dirty="0"/>
              <a:t>Complete Packing List Available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4D1FE05-6460-5757-7C4D-D74678099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62" y="170176"/>
            <a:ext cx="2629557" cy="29761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00F615D-AB12-B89E-44F8-33CC830FA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715" y="202842"/>
            <a:ext cx="2986608" cy="25799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E076DA3-3C92-4D96-9F1D-F0C07A7ED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62" y="3471196"/>
            <a:ext cx="2629557" cy="24254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A2EC83F-8D5E-C2A1-74C0-7D7812390C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6857" y="3079744"/>
            <a:ext cx="2744350" cy="281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52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33DAA5-1817-3FBF-ECED-C2DD72081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264" y="556994"/>
            <a:ext cx="4753535" cy="1672499"/>
          </a:xfrm>
        </p:spPr>
        <p:txBody>
          <a:bodyPr>
            <a:normAutofit/>
          </a:bodyPr>
          <a:lstStyle/>
          <a:p>
            <a:r>
              <a:rPr lang="en-US" sz="4000" dirty="0"/>
              <a:t>Additional Information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D32B13-0CC7-1FD3-F10A-107DCA2E5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265" y="2413645"/>
            <a:ext cx="4753534" cy="3694734"/>
          </a:xfrm>
        </p:spPr>
        <p:txBody>
          <a:bodyPr>
            <a:normAutofit/>
          </a:bodyPr>
          <a:lstStyle/>
          <a:p>
            <a:r>
              <a:rPr lang="en-US" sz="2000" dirty="0"/>
              <a:t>Complete Wartsila Inspection Done 11/2022</a:t>
            </a:r>
          </a:p>
          <a:p>
            <a:r>
              <a:rPr lang="en-US" sz="2000" dirty="0"/>
              <a:t>Complete Supply of Spare Sparts (Packing List Available) </a:t>
            </a:r>
          </a:p>
          <a:p>
            <a:r>
              <a:rPr lang="en-US" sz="2000" dirty="0"/>
              <a:t>Current Equipment Location: South America</a:t>
            </a:r>
          </a:p>
          <a:p>
            <a:r>
              <a:rPr lang="en-US" sz="2000" dirty="0"/>
              <a:t>Price: </a:t>
            </a:r>
            <a:r>
              <a:rPr lang="lv-LV" sz="2000" dirty="0" smtClean="0"/>
              <a:t>9 075 000$</a:t>
            </a:r>
            <a:r>
              <a:rPr lang="en-US" sz="2000" dirty="0" smtClean="0"/>
              <a:t> </a:t>
            </a:r>
            <a:r>
              <a:rPr lang="en-US" sz="2000" dirty="0"/>
              <a:t>Million FOB Port of Houston </a:t>
            </a:r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7C8505F-974D-1BEB-54DB-5D52DEFB9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67" y="79812"/>
            <a:ext cx="2899835" cy="31836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CE5CE8C-56E3-240D-8C37-058BFD1FF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165" y="67473"/>
            <a:ext cx="2899835" cy="31959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F857616-F9DF-2627-756D-4C0B2472F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67" y="3428999"/>
            <a:ext cx="5990733" cy="323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64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272D22A8DE3648B5696F8A41ACA811" ma:contentTypeVersion="2" ma:contentTypeDescription="Create a new document." ma:contentTypeScope="" ma:versionID="4c848d7bad5f5cfcbdb22d01566ab4c4">
  <xsd:schema xmlns:xsd="http://www.w3.org/2001/XMLSchema" xmlns:xs="http://www.w3.org/2001/XMLSchema" xmlns:p="http://schemas.microsoft.com/office/2006/metadata/properties" xmlns:ns3="c63e217e-05c4-4578-b8f6-787f3e07f6bf" targetNamespace="http://schemas.microsoft.com/office/2006/metadata/properties" ma:root="true" ma:fieldsID="e985311f7d2d6226b1e26aeec1b1aa41" ns3:_="">
    <xsd:import namespace="c63e217e-05c4-4578-b8f6-787f3e07f6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3e217e-05c4-4578-b8f6-787f3e07f6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F43859-654C-4A26-8A3F-35BC123B15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6E3C30-E695-422F-ABA1-35EB22981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3e217e-05c4-4578-b8f6-787f3e07f6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6308CA-4385-40AE-88CD-8D6D405E8A2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c63e217e-05c4-4578-b8f6-787f3e07f6b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74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Turnkey  14.8MW Wartsila Package</vt:lpstr>
      <vt:lpstr>Gen Sets</vt:lpstr>
      <vt:lpstr>Ancillary Equipment</vt:lpstr>
      <vt:lpstr>Additional Information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14.8MW Wartsila Package</dc:title>
  <dc:creator>GLOBAL STOCKS</dc:creator>
  <cp:lastModifiedBy>Microsoft account</cp:lastModifiedBy>
  <cp:revision>7</cp:revision>
  <dcterms:created xsi:type="dcterms:W3CDTF">2023-05-30T14:03:12Z</dcterms:created>
  <dcterms:modified xsi:type="dcterms:W3CDTF">2023-06-01T11:11:05Z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0x0101009D272D22A8DE3648B5696F8A41ACA811</vt:lpwstr>
  </property>
</Properties>
</file>